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3"/>
  </p:notesMasterIdLst>
  <p:sldIdLst>
    <p:sldId id="299" r:id="rId2"/>
    <p:sldId id="300" r:id="rId3"/>
    <p:sldId id="405" r:id="rId4"/>
    <p:sldId id="408" r:id="rId5"/>
    <p:sldId id="406" r:id="rId6"/>
    <p:sldId id="409" r:id="rId7"/>
    <p:sldId id="410" r:id="rId8"/>
    <p:sldId id="411" r:id="rId9"/>
    <p:sldId id="407" r:id="rId10"/>
    <p:sldId id="403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1B451-02DF-41BA-8D17-8CFDDFAF6234}" v="72" dt="2025-08-07T19:31:51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5547" autoAdjust="0"/>
  </p:normalViewPr>
  <p:slideViewPr>
    <p:cSldViewPr snapToGrid="0">
      <p:cViewPr varScale="1">
        <p:scale>
          <a:sx n="92" d="100"/>
          <a:sy n="92" d="100"/>
        </p:scale>
        <p:origin x="178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C0D1B451-02DF-41BA-8D17-8CFDDFAF6234}"/>
    <pc:docChg chg="custSel addSld delSld modSld sldOrd">
      <pc:chgData name="Kristyna Ferris" userId="86aeac9f-971e-413b-9f78-ace434bd0a60" providerId="ADAL" clId="{C0D1B451-02DF-41BA-8D17-8CFDDFAF6234}" dt="2025-08-07T19:31:54.217" v="1390" actId="27636"/>
      <pc:docMkLst>
        <pc:docMk/>
      </pc:docMkLst>
      <pc:sldChg chg="del">
        <pc:chgData name="Kristyna Ferris" userId="86aeac9f-971e-413b-9f78-ace434bd0a60" providerId="ADAL" clId="{C0D1B451-02DF-41BA-8D17-8CFDDFAF6234}" dt="2025-08-07T13:34:03.028" v="2" actId="47"/>
        <pc:sldMkLst>
          <pc:docMk/>
          <pc:sldMk cId="949436070" sldId="257"/>
        </pc:sldMkLst>
      </pc:sldChg>
      <pc:sldChg chg="delSp del mod">
        <pc:chgData name="Kristyna Ferris" userId="86aeac9f-971e-413b-9f78-ace434bd0a60" providerId="ADAL" clId="{C0D1B451-02DF-41BA-8D17-8CFDDFAF6234}" dt="2025-08-07T13:34:35.707" v="6" actId="47"/>
        <pc:sldMkLst>
          <pc:docMk/>
          <pc:sldMk cId="2660162150" sldId="260"/>
        </pc:sldMkLst>
        <pc:picChg chg="del">
          <ac:chgData name="Kristyna Ferris" userId="86aeac9f-971e-413b-9f78-ace434bd0a60" providerId="ADAL" clId="{C0D1B451-02DF-41BA-8D17-8CFDDFAF6234}" dt="2025-08-07T13:34:14.172" v="3" actId="478"/>
          <ac:picMkLst>
            <pc:docMk/>
            <pc:sldMk cId="2660162150" sldId="260"/>
            <ac:picMk id="6" creationId="{8493CA74-99EC-510C-145C-EACE91433C54}"/>
          </ac:picMkLst>
        </pc:picChg>
      </pc:sldChg>
      <pc:sldChg chg="add del">
        <pc:chgData name="Kristyna Ferris" userId="86aeac9f-971e-413b-9f78-ace434bd0a60" providerId="ADAL" clId="{C0D1B451-02DF-41BA-8D17-8CFDDFAF6234}" dt="2025-08-07T13:34:33.350" v="5"/>
        <pc:sldMkLst>
          <pc:docMk/>
          <pc:sldMk cId="1345791448" sldId="263"/>
        </pc:sldMkLst>
      </pc:sldChg>
      <pc:sldChg chg="delSp del mod">
        <pc:chgData name="Kristyna Ferris" userId="86aeac9f-971e-413b-9f78-ace434bd0a60" providerId="ADAL" clId="{C0D1B451-02DF-41BA-8D17-8CFDDFAF6234}" dt="2025-08-07T14:10:29.806" v="1019" actId="2696"/>
        <pc:sldMkLst>
          <pc:docMk/>
          <pc:sldMk cId="4010742921" sldId="264"/>
        </pc:sldMkLst>
        <pc:picChg chg="del">
          <ac:chgData name="Kristyna Ferris" userId="86aeac9f-971e-413b-9f78-ace434bd0a60" providerId="ADAL" clId="{C0D1B451-02DF-41BA-8D17-8CFDDFAF6234}" dt="2025-08-07T13:34:38.256" v="7" actId="478"/>
          <ac:picMkLst>
            <pc:docMk/>
            <pc:sldMk cId="4010742921" sldId="264"/>
            <ac:picMk id="4" creationId="{1D9BFB71-1460-2EC1-092C-DA6FF330711D}"/>
          </ac:picMkLst>
        </pc:picChg>
      </pc:sldChg>
      <pc:sldChg chg="modSp mod modAnim">
        <pc:chgData name="Kristyna Ferris" userId="86aeac9f-971e-413b-9f78-ace434bd0a60" providerId="ADAL" clId="{C0D1B451-02DF-41BA-8D17-8CFDDFAF6234}" dt="2025-08-07T19:31:54.217" v="1390" actId="27636"/>
        <pc:sldMkLst>
          <pc:docMk/>
          <pc:sldMk cId="654139468" sldId="299"/>
        </pc:sldMkLst>
        <pc:spChg chg="mod">
          <ac:chgData name="Kristyna Ferris" userId="86aeac9f-971e-413b-9f78-ace434bd0a60" providerId="ADAL" clId="{C0D1B451-02DF-41BA-8D17-8CFDDFAF6234}" dt="2025-08-07T19:31:54.217" v="1390" actId="27636"/>
          <ac:spMkLst>
            <pc:docMk/>
            <pc:sldMk cId="654139468" sldId="299"/>
            <ac:spMk id="3" creationId="{A56814C2-A141-3245-72A9-BB4B623F7B43}"/>
          </ac:spMkLst>
        </pc:spChg>
      </pc:sldChg>
      <pc:sldChg chg="delSp add setBg delDesignElem">
        <pc:chgData name="Kristyna Ferris" userId="86aeac9f-971e-413b-9f78-ace434bd0a60" providerId="ADAL" clId="{C0D1B451-02DF-41BA-8D17-8CFDDFAF6234}" dt="2025-08-07T13:33:57.412" v="1"/>
        <pc:sldMkLst>
          <pc:docMk/>
          <pc:sldMk cId="1187558783" sldId="300"/>
        </pc:sldMkLst>
        <pc:spChg chg="del">
          <ac:chgData name="Kristyna Ferris" userId="86aeac9f-971e-413b-9f78-ace434bd0a60" providerId="ADAL" clId="{C0D1B451-02DF-41BA-8D17-8CFDDFAF6234}" dt="2025-08-07T13:33:57.412" v="1"/>
          <ac:spMkLst>
            <pc:docMk/>
            <pc:sldMk cId="1187558783" sldId="300"/>
            <ac:spMk id="16" creationId="{79BB35BC-D5C2-4C8B-A22A-A71E6191913B}"/>
          </ac:spMkLst>
        </pc:spChg>
      </pc:sldChg>
      <pc:sldChg chg="delSp add setBg delDesignElem">
        <pc:chgData name="Kristyna Ferris" userId="86aeac9f-971e-413b-9f78-ace434bd0a60" providerId="ADAL" clId="{C0D1B451-02DF-41BA-8D17-8CFDDFAF6234}" dt="2025-08-07T13:35:02.257" v="9"/>
        <pc:sldMkLst>
          <pc:docMk/>
          <pc:sldMk cId="657121596" sldId="403"/>
        </pc:sldMkLst>
        <pc:spChg chg="del">
          <ac:chgData name="Kristyna Ferris" userId="86aeac9f-971e-413b-9f78-ace434bd0a60" providerId="ADAL" clId="{C0D1B451-02DF-41BA-8D17-8CFDDFAF6234}" dt="2025-08-07T13:35:02.257" v="9"/>
          <ac:spMkLst>
            <pc:docMk/>
            <pc:sldMk cId="657121596" sldId="403"/>
            <ac:spMk id="1038" creationId="{D9520E2A-A1F3-D2F7-56A9-321FD3EFFAE7}"/>
          </ac:spMkLst>
        </pc:spChg>
        <pc:spChg chg="del">
          <ac:chgData name="Kristyna Ferris" userId="86aeac9f-971e-413b-9f78-ace434bd0a60" providerId="ADAL" clId="{C0D1B451-02DF-41BA-8D17-8CFDDFAF6234}" dt="2025-08-07T13:35:02.257" v="9"/>
          <ac:spMkLst>
            <pc:docMk/>
            <pc:sldMk cId="657121596" sldId="403"/>
            <ac:spMk id="1040" creationId="{AB601871-7103-7CDA-4432-0014719EA3AB}"/>
          </ac:spMkLst>
        </pc:spChg>
      </pc:sldChg>
      <pc:sldChg chg="add del">
        <pc:chgData name="Kristyna Ferris" userId="86aeac9f-971e-413b-9f78-ace434bd0a60" providerId="ADAL" clId="{C0D1B451-02DF-41BA-8D17-8CFDDFAF6234}" dt="2025-08-07T14:10:26.217" v="1018" actId="2696"/>
        <pc:sldMkLst>
          <pc:docMk/>
          <pc:sldMk cId="3187167004" sldId="404"/>
        </pc:sldMkLst>
      </pc:sldChg>
      <pc:sldChg chg="addSp delSp modSp add mod setBg delDesignElem modNotesTx">
        <pc:chgData name="Kristyna Ferris" userId="86aeac9f-971e-413b-9f78-ace434bd0a60" providerId="ADAL" clId="{C0D1B451-02DF-41BA-8D17-8CFDDFAF6234}" dt="2025-08-07T14:04:44.205" v="566" actId="20577"/>
        <pc:sldMkLst>
          <pc:docMk/>
          <pc:sldMk cId="2347879454" sldId="405"/>
        </pc:sldMkLst>
        <pc:spChg chg="mod">
          <ac:chgData name="Kristyna Ferris" userId="86aeac9f-971e-413b-9f78-ace434bd0a60" providerId="ADAL" clId="{C0D1B451-02DF-41BA-8D17-8CFDDFAF6234}" dt="2025-08-07T13:48:19.680" v="88" actId="20577"/>
          <ac:spMkLst>
            <pc:docMk/>
            <pc:sldMk cId="2347879454" sldId="405"/>
            <ac:spMk id="2" creationId="{0BEEEF39-7DBF-5077-134A-0BD6BCF00D1B}"/>
          </ac:spMkLst>
        </pc:spChg>
        <pc:spChg chg="add">
          <ac:chgData name="Kristyna Ferris" userId="86aeac9f-971e-413b-9f78-ace434bd0a60" providerId="ADAL" clId="{C0D1B451-02DF-41BA-8D17-8CFDDFAF6234}" dt="2025-08-07T13:58:09.734" v="177"/>
          <ac:spMkLst>
            <pc:docMk/>
            <pc:sldMk cId="2347879454" sldId="405"/>
            <ac:spMk id="3" creationId="{68C22B66-24BB-8E2C-D394-4EBA8203F9C4}"/>
          </ac:spMkLst>
        </pc:spChg>
        <pc:spChg chg="add del mod">
          <ac:chgData name="Kristyna Ferris" userId="86aeac9f-971e-413b-9f78-ace434bd0a60" providerId="ADAL" clId="{C0D1B451-02DF-41BA-8D17-8CFDDFAF6234}" dt="2025-08-07T13:58:32.558" v="184" actId="478"/>
          <ac:spMkLst>
            <pc:docMk/>
            <pc:sldMk cId="2347879454" sldId="405"/>
            <ac:spMk id="4" creationId="{2A3D376F-959E-5D13-509B-35192C5ADE18}"/>
          </ac:spMkLst>
        </pc:spChg>
        <pc:spChg chg="add del mod">
          <ac:chgData name="Kristyna Ferris" userId="86aeac9f-971e-413b-9f78-ace434bd0a60" providerId="ADAL" clId="{C0D1B451-02DF-41BA-8D17-8CFDDFAF6234}" dt="2025-08-07T13:58:32.558" v="186"/>
          <ac:spMkLst>
            <pc:docMk/>
            <pc:sldMk cId="2347879454" sldId="405"/>
            <ac:spMk id="5" creationId="{E81390EB-E439-1821-1F6B-798FA6C70275}"/>
          </ac:spMkLst>
        </pc:spChg>
        <pc:spChg chg="del mod">
          <ac:chgData name="Kristyna Ferris" userId="86aeac9f-971e-413b-9f78-ace434bd0a60" providerId="ADAL" clId="{C0D1B451-02DF-41BA-8D17-8CFDDFAF6234}" dt="2025-08-07T13:52:17.837" v="176" actId="478"/>
          <ac:spMkLst>
            <pc:docMk/>
            <pc:sldMk cId="2347879454" sldId="405"/>
            <ac:spMk id="7" creationId="{B8CB278E-3CA7-3D53-9FA5-53A048960050}"/>
          </ac:spMkLst>
        </pc:spChg>
        <pc:spChg chg="add del mod">
          <ac:chgData name="Kristyna Ferris" userId="86aeac9f-971e-413b-9f78-ace434bd0a60" providerId="ADAL" clId="{C0D1B451-02DF-41BA-8D17-8CFDDFAF6234}" dt="2025-08-07T14:00:29.436" v="429" actId="478"/>
          <ac:spMkLst>
            <pc:docMk/>
            <pc:sldMk cId="2347879454" sldId="405"/>
            <ac:spMk id="8" creationId="{8EAA0411-75BC-559E-6BDB-A081F3DFA1B7}"/>
          </ac:spMkLst>
        </pc:spChg>
        <pc:spChg chg="add mod">
          <ac:chgData name="Kristyna Ferris" userId="86aeac9f-971e-413b-9f78-ace434bd0a60" providerId="ADAL" clId="{C0D1B451-02DF-41BA-8D17-8CFDDFAF6234}" dt="2025-08-07T14:03:12.843" v="434" actId="1076"/>
          <ac:spMkLst>
            <pc:docMk/>
            <pc:sldMk cId="2347879454" sldId="405"/>
            <ac:spMk id="9" creationId="{37659885-320E-9FE7-B5FE-938AAC2EF09F}"/>
          </ac:spMkLst>
        </pc:spChg>
        <pc:spChg chg="del">
          <ac:chgData name="Kristyna Ferris" userId="86aeac9f-971e-413b-9f78-ace434bd0a60" providerId="ADAL" clId="{C0D1B451-02DF-41BA-8D17-8CFDDFAF6234}" dt="2025-08-07T13:47:59.368" v="12"/>
          <ac:spMkLst>
            <pc:docMk/>
            <pc:sldMk cId="2347879454" sldId="405"/>
            <ac:spMk id="1038" creationId="{8F3691F1-2479-C05F-F82D-70059820560B}"/>
          </ac:spMkLst>
        </pc:spChg>
        <pc:spChg chg="del">
          <ac:chgData name="Kristyna Ferris" userId="86aeac9f-971e-413b-9f78-ace434bd0a60" providerId="ADAL" clId="{C0D1B451-02DF-41BA-8D17-8CFDDFAF6234}" dt="2025-08-07T13:47:59.368" v="12"/>
          <ac:spMkLst>
            <pc:docMk/>
            <pc:sldMk cId="2347879454" sldId="405"/>
            <ac:spMk id="1040" creationId="{9D10F213-1297-41AF-A72D-EBE213059530}"/>
          </ac:spMkLst>
        </pc:spChg>
        <pc:picChg chg="add mod">
          <ac:chgData name="Kristyna Ferris" userId="86aeac9f-971e-413b-9f78-ace434bd0a60" providerId="ADAL" clId="{C0D1B451-02DF-41BA-8D17-8CFDDFAF6234}" dt="2025-08-07T14:03:08.389" v="433" actId="14100"/>
          <ac:picMkLst>
            <pc:docMk/>
            <pc:sldMk cId="2347879454" sldId="405"/>
            <ac:picMk id="11" creationId="{6B6B6EBC-BC00-4AA8-C2BB-1E1D9158D2B2}"/>
          </ac:picMkLst>
        </pc:picChg>
        <pc:picChg chg="del">
          <ac:chgData name="Kristyna Ferris" userId="86aeac9f-971e-413b-9f78-ace434bd0a60" providerId="ADAL" clId="{C0D1B451-02DF-41BA-8D17-8CFDDFAF6234}" dt="2025-08-07T13:52:16.050" v="174" actId="478"/>
          <ac:picMkLst>
            <pc:docMk/>
            <pc:sldMk cId="2347879454" sldId="405"/>
            <ac:picMk id="1029" creationId="{B53F332F-8C64-2FCD-D558-1C502DCAE6E4}"/>
          </ac:picMkLst>
        </pc:picChg>
      </pc:sldChg>
      <pc:sldChg chg="addSp delSp modSp add mod">
        <pc:chgData name="Kristyna Ferris" userId="86aeac9f-971e-413b-9f78-ace434bd0a60" providerId="ADAL" clId="{C0D1B451-02DF-41BA-8D17-8CFDDFAF6234}" dt="2025-08-07T14:25:54.583" v="1344" actId="20577"/>
        <pc:sldMkLst>
          <pc:docMk/>
          <pc:sldMk cId="1970842999" sldId="406"/>
        </pc:sldMkLst>
        <pc:spChg chg="mod">
          <ac:chgData name="Kristyna Ferris" userId="86aeac9f-971e-413b-9f78-ace434bd0a60" providerId="ADAL" clId="{C0D1B451-02DF-41BA-8D17-8CFDDFAF6234}" dt="2025-08-07T13:48:56.092" v="106" actId="20577"/>
          <ac:spMkLst>
            <pc:docMk/>
            <pc:sldMk cId="1970842999" sldId="406"/>
            <ac:spMk id="2" creationId="{5CCC6BAC-54E8-FA2D-E5D9-CAAEEFB7F0C6}"/>
          </ac:spMkLst>
        </pc:spChg>
        <pc:spChg chg="add mod">
          <ac:chgData name="Kristyna Ferris" userId="86aeac9f-971e-413b-9f78-ace434bd0a60" providerId="ADAL" clId="{C0D1B451-02DF-41BA-8D17-8CFDDFAF6234}" dt="2025-08-07T14:25:54.583" v="1344" actId="20577"/>
          <ac:spMkLst>
            <pc:docMk/>
            <pc:sldMk cId="1970842999" sldId="406"/>
            <ac:spMk id="3" creationId="{5D56BB27-44D6-CB9F-7020-C33B7FBDDDD3}"/>
          </ac:spMkLst>
        </pc:spChg>
        <pc:spChg chg="del mod">
          <ac:chgData name="Kristyna Ferris" userId="86aeac9f-971e-413b-9f78-ace434bd0a60" providerId="ADAL" clId="{C0D1B451-02DF-41BA-8D17-8CFDDFAF6234}" dt="2025-08-07T14:08:58.612" v="975" actId="478"/>
          <ac:spMkLst>
            <pc:docMk/>
            <pc:sldMk cId="1970842999" sldId="406"/>
            <ac:spMk id="7" creationId="{CA4F659A-1BBE-27DD-885C-5FB9474732C5}"/>
          </ac:spMkLst>
        </pc:spChg>
        <pc:picChg chg="del">
          <ac:chgData name="Kristyna Ferris" userId="86aeac9f-971e-413b-9f78-ace434bd0a60" providerId="ADAL" clId="{C0D1B451-02DF-41BA-8D17-8CFDDFAF6234}" dt="2025-08-07T14:06:50.629" v="663" actId="478"/>
          <ac:picMkLst>
            <pc:docMk/>
            <pc:sldMk cId="1970842999" sldId="406"/>
            <ac:picMk id="1029" creationId="{7B58575D-AA10-4E93-3404-60BDD20E4849}"/>
          </ac:picMkLst>
        </pc:picChg>
        <pc:picChg chg="add mod">
          <ac:chgData name="Kristyna Ferris" userId="86aeac9f-971e-413b-9f78-ace434bd0a60" providerId="ADAL" clId="{C0D1B451-02DF-41BA-8D17-8CFDDFAF6234}" dt="2025-08-07T14:25:23.731" v="1275"/>
          <ac:picMkLst>
            <pc:docMk/>
            <pc:sldMk cId="1970842999" sldId="406"/>
            <ac:picMk id="2051" creationId="{1C03788C-DF76-430D-7BDB-B7BF133C8C8C}"/>
          </ac:picMkLst>
        </pc:picChg>
      </pc:sldChg>
      <pc:sldChg chg="addSp delSp modSp add mod">
        <pc:chgData name="Kristyna Ferris" userId="86aeac9f-971e-413b-9f78-ace434bd0a60" providerId="ADAL" clId="{C0D1B451-02DF-41BA-8D17-8CFDDFAF6234}" dt="2025-08-07T14:55:12.767" v="1347" actId="14100"/>
        <pc:sldMkLst>
          <pc:docMk/>
          <pc:sldMk cId="3038917484" sldId="407"/>
        </pc:sldMkLst>
        <pc:spChg chg="mod">
          <ac:chgData name="Kristyna Ferris" userId="86aeac9f-971e-413b-9f78-ace434bd0a60" providerId="ADAL" clId="{C0D1B451-02DF-41BA-8D17-8CFDDFAF6234}" dt="2025-08-07T13:51:18.621" v="173" actId="20577"/>
          <ac:spMkLst>
            <pc:docMk/>
            <pc:sldMk cId="3038917484" sldId="407"/>
            <ac:spMk id="2" creationId="{992F787A-1CBC-1B1B-4836-578F7574AE27}"/>
          </ac:spMkLst>
        </pc:spChg>
        <pc:spChg chg="add mod">
          <ac:chgData name="Kristyna Ferris" userId="86aeac9f-971e-413b-9f78-ace434bd0a60" providerId="ADAL" clId="{C0D1B451-02DF-41BA-8D17-8CFDDFAF6234}" dt="2025-08-07T14:55:12.767" v="1347" actId="14100"/>
          <ac:spMkLst>
            <pc:docMk/>
            <pc:sldMk cId="3038917484" sldId="407"/>
            <ac:spMk id="3" creationId="{C547337A-E104-12FB-DFE7-A351E82E88DD}"/>
          </ac:spMkLst>
        </pc:spChg>
        <pc:spChg chg="add del mod">
          <ac:chgData name="Kristyna Ferris" userId="86aeac9f-971e-413b-9f78-ace434bd0a60" providerId="ADAL" clId="{C0D1B451-02DF-41BA-8D17-8CFDDFAF6234}" dt="2025-08-07T14:22:23.699" v="1269" actId="478"/>
          <ac:spMkLst>
            <pc:docMk/>
            <pc:sldMk cId="3038917484" sldId="407"/>
            <ac:spMk id="4" creationId="{234DB9D2-C80A-861A-C151-7C3662E87D94}"/>
          </ac:spMkLst>
        </pc:spChg>
        <pc:spChg chg="del mod">
          <ac:chgData name="Kristyna Ferris" userId="86aeac9f-971e-413b-9f78-ace434bd0a60" providerId="ADAL" clId="{C0D1B451-02DF-41BA-8D17-8CFDDFAF6234}" dt="2025-08-07T14:20:24.362" v="1030" actId="478"/>
          <ac:spMkLst>
            <pc:docMk/>
            <pc:sldMk cId="3038917484" sldId="407"/>
            <ac:spMk id="7" creationId="{9A9CC055-B970-99EF-E9C0-C7A5CD9458E3}"/>
          </ac:spMkLst>
        </pc:spChg>
        <pc:picChg chg="add mod">
          <ac:chgData name="Kristyna Ferris" userId="86aeac9f-971e-413b-9f78-ace434bd0a60" providerId="ADAL" clId="{C0D1B451-02DF-41BA-8D17-8CFDDFAF6234}" dt="2025-08-07T14:55:09.782" v="1346" actId="1076"/>
          <ac:picMkLst>
            <pc:docMk/>
            <pc:sldMk cId="3038917484" sldId="407"/>
            <ac:picMk id="5" creationId="{D6134543-F310-3415-F7EE-DF95318A2580}"/>
          </ac:picMkLst>
        </pc:picChg>
        <pc:picChg chg="del">
          <ac:chgData name="Kristyna Ferris" userId="86aeac9f-971e-413b-9f78-ace434bd0a60" providerId="ADAL" clId="{C0D1B451-02DF-41BA-8D17-8CFDDFAF6234}" dt="2025-08-07T14:20:21.263" v="1028" actId="478"/>
          <ac:picMkLst>
            <pc:docMk/>
            <pc:sldMk cId="3038917484" sldId="407"/>
            <ac:picMk id="1029" creationId="{439616FB-1F77-47FE-123C-5DB94F0C9D9C}"/>
          </ac:picMkLst>
        </pc:picChg>
        <pc:picChg chg="add del mod">
          <ac:chgData name="Kristyna Ferris" userId="86aeac9f-971e-413b-9f78-ace434bd0a60" providerId="ADAL" clId="{C0D1B451-02DF-41BA-8D17-8CFDDFAF6234}" dt="2025-08-07T14:25:21.695" v="1274" actId="21"/>
          <ac:picMkLst>
            <pc:docMk/>
            <pc:sldMk cId="3038917484" sldId="407"/>
            <ac:picMk id="2051" creationId="{1C03788C-DF76-430D-7BDB-B7BF133C8C8C}"/>
          </ac:picMkLst>
        </pc:picChg>
      </pc:sldChg>
      <pc:sldChg chg="addSp delSp modSp add mod modNotesTx">
        <pc:chgData name="Kristyna Ferris" userId="86aeac9f-971e-413b-9f78-ace434bd0a60" providerId="ADAL" clId="{C0D1B451-02DF-41BA-8D17-8CFDDFAF6234}" dt="2025-08-07T14:06:29.544" v="662" actId="1076"/>
        <pc:sldMkLst>
          <pc:docMk/>
          <pc:sldMk cId="939884338" sldId="408"/>
        </pc:sldMkLst>
        <pc:spChg chg="mod">
          <ac:chgData name="Kristyna Ferris" userId="86aeac9f-971e-413b-9f78-ace434bd0a60" providerId="ADAL" clId="{C0D1B451-02DF-41BA-8D17-8CFDDFAF6234}" dt="2025-08-07T14:03:44.306" v="498" actId="20577"/>
          <ac:spMkLst>
            <pc:docMk/>
            <pc:sldMk cId="939884338" sldId="408"/>
            <ac:spMk id="2" creationId="{83D3FA91-ABD2-A395-0AA1-9EE6CA4127CD}"/>
          </ac:spMkLst>
        </pc:spChg>
        <pc:spChg chg="add mod">
          <ac:chgData name="Kristyna Ferris" userId="86aeac9f-971e-413b-9f78-ace434bd0a60" providerId="ADAL" clId="{C0D1B451-02DF-41BA-8D17-8CFDDFAF6234}" dt="2025-08-07T14:06:29.544" v="662" actId="1076"/>
          <ac:spMkLst>
            <pc:docMk/>
            <pc:sldMk cId="939884338" sldId="408"/>
            <ac:spMk id="5" creationId="{56F54325-2B49-9598-D940-36BD50F59340}"/>
          </ac:spMkLst>
        </pc:spChg>
        <pc:spChg chg="del mod">
          <ac:chgData name="Kristyna Ferris" userId="86aeac9f-971e-413b-9f78-ace434bd0a60" providerId="ADAL" clId="{C0D1B451-02DF-41BA-8D17-8CFDDFAF6234}" dt="2025-08-07T14:04:29.155" v="508"/>
          <ac:spMkLst>
            <pc:docMk/>
            <pc:sldMk cId="939884338" sldId="408"/>
            <ac:spMk id="9" creationId="{839DFE92-1394-3EDC-2943-954B78F75E46}"/>
          </ac:spMkLst>
        </pc:spChg>
        <pc:picChg chg="add mod">
          <ac:chgData name="Kristyna Ferris" userId="86aeac9f-971e-413b-9f78-ace434bd0a60" providerId="ADAL" clId="{C0D1B451-02DF-41BA-8D17-8CFDDFAF6234}" dt="2025-08-07T14:06:05.504" v="588" actId="1076"/>
          <ac:picMkLst>
            <pc:docMk/>
            <pc:sldMk cId="939884338" sldId="408"/>
            <ac:picMk id="4" creationId="{B6C44C94-3253-FBBC-0EC0-A5CFB2429870}"/>
          </ac:picMkLst>
        </pc:picChg>
        <pc:picChg chg="del mod">
          <ac:chgData name="Kristyna Ferris" userId="86aeac9f-971e-413b-9f78-ace434bd0a60" providerId="ADAL" clId="{C0D1B451-02DF-41BA-8D17-8CFDDFAF6234}" dt="2025-08-07T14:03:47.478" v="500" actId="478"/>
          <ac:picMkLst>
            <pc:docMk/>
            <pc:sldMk cId="939884338" sldId="408"/>
            <ac:picMk id="11" creationId="{00852A42-2E11-6E09-100D-264949CD8A83}"/>
          </ac:picMkLst>
        </pc:picChg>
      </pc:sldChg>
      <pc:sldChg chg="modSp add mod">
        <pc:chgData name="Kristyna Ferris" userId="86aeac9f-971e-413b-9f78-ace434bd0a60" providerId="ADAL" clId="{C0D1B451-02DF-41BA-8D17-8CFDDFAF6234}" dt="2025-08-07T14:10:15.461" v="1017" actId="20577"/>
        <pc:sldMkLst>
          <pc:docMk/>
          <pc:sldMk cId="3511579774" sldId="409"/>
        </pc:sldMkLst>
        <pc:spChg chg="mod">
          <ac:chgData name="Kristyna Ferris" userId="86aeac9f-971e-413b-9f78-ace434bd0a60" providerId="ADAL" clId="{C0D1B451-02DF-41BA-8D17-8CFDDFAF6234}" dt="2025-08-07T14:09:09.733" v="990" actId="313"/>
          <ac:spMkLst>
            <pc:docMk/>
            <pc:sldMk cId="3511579774" sldId="409"/>
            <ac:spMk id="2" creationId="{4D1E40A5-BFBC-EC46-F231-D68985ED5D81}"/>
          </ac:spMkLst>
        </pc:spChg>
        <pc:spChg chg="mod">
          <ac:chgData name="Kristyna Ferris" userId="86aeac9f-971e-413b-9f78-ace434bd0a60" providerId="ADAL" clId="{C0D1B451-02DF-41BA-8D17-8CFDDFAF6234}" dt="2025-08-07T14:10:15.461" v="1017" actId="20577"/>
          <ac:spMkLst>
            <pc:docMk/>
            <pc:sldMk cId="3511579774" sldId="409"/>
            <ac:spMk id="3" creationId="{1D5B4B52-A98C-8385-31D9-5DF5AECE60BD}"/>
          </ac:spMkLst>
        </pc:spChg>
      </pc:sldChg>
      <pc:sldChg chg="addSp delSp modSp add mod">
        <pc:chgData name="Kristyna Ferris" userId="86aeac9f-971e-413b-9f78-ace434bd0a60" providerId="ADAL" clId="{C0D1B451-02DF-41BA-8D17-8CFDDFAF6234}" dt="2025-08-07T14:13:38.835" v="1027" actId="1076"/>
        <pc:sldMkLst>
          <pc:docMk/>
          <pc:sldMk cId="2938291360" sldId="410"/>
        </pc:sldMkLst>
        <pc:spChg chg="del">
          <ac:chgData name="Kristyna Ferris" userId="86aeac9f-971e-413b-9f78-ace434bd0a60" providerId="ADAL" clId="{C0D1B451-02DF-41BA-8D17-8CFDDFAF6234}" dt="2025-08-07T14:10:40.223" v="1021" actId="478"/>
          <ac:spMkLst>
            <pc:docMk/>
            <pc:sldMk cId="2938291360" sldId="410"/>
            <ac:spMk id="3" creationId="{7C31D53B-9FDA-0BCD-CE22-2326C423983B}"/>
          </ac:spMkLst>
        </pc:spChg>
        <pc:picChg chg="add mod">
          <ac:chgData name="Kristyna Ferris" userId="86aeac9f-971e-413b-9f78-ace434bd0a60" providerId="ADAL" clId="{C0D1B451-02DF-41BA-8D17-8CFDDFAF6234}" dt="2025-08-07T14:13:38.835" v="1027" actId="1076"/>
          <ac:picMkLst>
            <pc:docMk/>
            <pc:sldMk cId="2938291360" sldId="410"/>
            <ac:picMk id="5" creationId="{CEBE22CE-8E8F-D85D-4C6F-7AEF5DD87587}"/>
          </ac:picMkLst>
        </pc:picChg>
      </pc:sldChg>
      <pc:sldChg chg="add ord">
        <pc:chgData name="Kristyna Ferris" userId="86aeac9f-971e-413b-9f78-ace434bd0a60" providerId="ADAL" clId="{C0D1B451-02DF-41BA-8D17-8CFDDFAF6234}" dt="2025-08-07T14:10:46.486" v="1024"/>
        <pc:sldMkLst>
          <pc:docMk/>
          <pc:sldMk cId="1687952152" sldId="411"/>
        </pc:sldMkLst>
      </pc:sldChg>
    </pc:docChg>
  </pc:docChgLst>
  <pc:docChgLst>
    <pc:chgData name="Kristyna Ferris" userId="86aeac9f-971e-413b-9f78-ace434bd0a60" providerId="ADAL" clId="{53B8951D-A904-41FC-8F26-53B2BC55111F}"/>
    <pc:docChg chg="undo custSel addSld delSld modSld sldOrd">
      <pc:chgData name="Kristyna Ferris" userId="86aeac9f-971e-413b-9f78-ace434bd0a60" providerId="ADAL" clId="{53B8951D-A904-41FC-8F26-53B2BC55111F}" dt="2024-03-12T03:14:05.546" v="1309" actId="14100"/>
      <pc:docMkLst>
        <pc:docMk/>
      </pc:docMkLst>
      <pc:sldChg chg="modSp mod">
        <pc:chgData name="Kristyna Ferris" userId="86aeac9f-971e-413b-9f78-ace434bd0a60" providerId="ADAL" clId="{53B8951D-A904-41FC-8F26-53B2BC55111F}" dt="2024-03-12T03:06:16.182" v="1257" actId="20577"/>
        <pc:sldMkLst>
          <pc:docMk/>
          <pc:sldMk cId="949436070" sldId="257"/>
        </pc:sldMkLst>
      </pc:sldChg>
      <pc:sldChg chg="addSp delSp modSp mod setBg delAnim">
        <pc:chgData name="Kristyna Ferris" userId="86aeac9f-971e-413b-9f78-ace434bd0a60" providerId="ADAL" clId="{53B8951D-A904-41FC-8F26-53B2BC55111F}" dt="2024-03-12T03:14:05.546" v="1309" actId="14100"/>
        <pc:sldMkLst>
          <pc:docMk/>
          <pc:sldMk cId="2660162150" sldId="260"/>
        </pc:sldMkLst>
      </pc:sldChg>
      <pc:sldChg chg="del">
        <pc:chgData name="Kristyna Ferris" userId="86aeac9f-971e-413b-9f78-ace434bd0a60" providerId="ADAL" clId="{53B8951D-A904-41FC-8F26-53B2BC55111F}" dt="2024-03-12T02:36:00.712" v="1041" actId="47"/>
        <pc:sldMkLst>
          <pc:docMk/>
          <pc:sldMk cId="1864573609" sldId="261"/>
        </pc:sldMkLst>
      </pc:sldChg>
      <pc:sldChg chg="addSp delSp modSp mod">
        <pc:chgData name="Kristyna Ferris" userId="86aeac9f-971e-413b-9f78-ace434bd0a60" providerId="ADAL" clId="{53B8951D-A904-41FC-8F26-53B2BC55111F}" dt="2024-03-12T02:35:55.409" v="1039" actId="1076"/>
        <pc:sldMkLst>
          <pc:docMk/>
          <pc:sldMk cId="1345791448" sldId="263"/>
        </pc:sldMkLst>
      </pc:sldChg>
      <pc:sldChg chg="addSp delSp modSp mod">
        <pc:chgData name="Kristyna Ferris" userId="86aeac9f-971e-413b-9f78-ace434bd0a60" providerId="ADAL" clId="{53B8951D-A904-41FC-8F26-53B2BC55111F}" dt="2024-03-12T03:13:45.385" v="1300" actId="21"/>
        <pc:sldMkLst>
          <pc:docMk/>
          <pc:sldMk cId="4010742921" sldId="264"/>
        </pc:sldMkLst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12T02:40:05.723" v="1076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53B8951D-A904-41FC-8F26-53B2BC55111F}" dt="2024-03-12T02:40:02.821" v="1075" actId="47"/>
        <pc:sldMkLst>
          <pc:docMk/>
          <pc:sldMk cId="146538252" sldId="267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del mod">
        <pc:chgData name="Kristyna Ferris" userId="86aeac9f-971e-413b-9f78-ace434bd0a60" providerId="ADAL" clId="{53B8951D-A904-41FC-8F26-53B2BC55111F}" dt="2024-03-12T02:36:35.204" v="1042" actId="2696"/>
        <pc:sldMkLst>
          <pc:docMk/>
          <pc:sldMk cId="4132263986" sldId="360"/>
        </pc:sldMkLst>
      </pc:sldChg>
      <pc:sldChg chg="addSp modSp add del mod">
        <pc:chgData name="Kristyna Ferris" userId="86aeac9f-971e-413b-9f78-ace434bd0a60" providerId="ADAL" clId="{53B8951D-A904-41FC-8F26-53B2BC55111F}" dt="2024-03-12T02:39:57.999" v="1074" actId="47"/>
        <pc:sldMkLst>
          <pc:docMk/>
          <pc:sldMk cId="2020972552" sldId="361"/>
        </pc:sldMkLst>
      </pc:sldChg>
      <pc:sldChg chg="delSp modSp add del mod setBg delDesignElem">
        <pc:chgData name="Kristyna Ferris" userId="86aeac9f-971e-413b-9f78-ace434bd0a60" providerId="ADAL" clId="{53B8951D-A904-41FC-8F26-53B2BC55111F}" dt="2024-03-12T02:40:08.299" v="1077" actId="47"/>
        <pc:sldMkLst>
          <pc:docMk/>
          <pc:sldMk cId="3815500802" sldId="362"/>
        </pc:sldMkLst>
      </pc:sldChg>
      <pc:sldChg chg="modSp add del mod">
        <pc:chgData name="Kristyna Ferris" userId="86aeac9f-971e-413b-9f78-ace434bd0a60" providerId="ADAL" clId="{53B8951D-A904-41FC-8F26-53B2BC55111F}" dt="2024-03-12T02:39:49.650" v="1073" actId="47"/>
        <pc:sldMkLst>
          <pc:docMk/>
          <pc:sldMk cId="1294155780" sldId="363"/>
        </pc:sldMkLst>
      </pc:sldChg>
      <pc:sldChg chg="add del ord">
        <pc:chgData name="Kristyna Ferris" userId="86aeac9f-971e-413b-9f78-ace434bd0a60" providerId="ADAL" clId="{53B8951D-A904-41FC-8F26-53B2BC55111F}" dt="2024-03-12T02:35:58.408" v="1040" actId="47"/>
        <pc:sldMkLst>
          <pc:docMk/>
          <pc:sldMk cId="1618551035" sldId="364"/>
        </pc:sldMkLst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0B43-1677-CD56-CB7D-E0F3FD2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3F8B1-6F32-102F-58BD-C75C9EB28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3485B-397D-07B1-4701-B85F693F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DAX Sorcery can be extremely simple using a date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2446-80CE-4BF8-9B51-0F07AF18B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D6B45-A395-70EB-D2DE-BC82BED0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D7C6E-8A12-FE76-ED59-145221D29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1B019-DC7E-8F9A-388E-DB0D2DC25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2BC9-E798-4C6B-BA1E-2F3D88843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92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3B343-EA20-3AE5-617F-059841049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3EFB6-0EA4-4F46-E4C9-E379E69C6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5E402-31FC-2F60-04F8-6AEC140B0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26096-C186-8846-2BBA-7B4868F225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7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314E4-0B99-503E-BA35-7F838F420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B6BA1-FDE8-D4A1-2105-8279C230E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52AFE-291B-F382-B611-8C86868F5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AE908-3C46-9E31-D6D0-6C924CD6E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F48F5-FEBA-B1F7-98B5-EDD8DDA32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EB7422-6852-B511-1E40-EC99D918D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9EEE0-F30E-86D7-CFBA-8D4DA9BF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1F14B-2964-440F-D7D4-F5B1F38B3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9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53DF9-17C5-430F-A061-B1AD66562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4A85A0-256C-D54C-B293-08A41B2FE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380A8-D2A2-3920-2E56-B66A5B9E7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4C822-E461-8B3C-4117-4630C1212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4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8C256-39A3-B5AF-490A-1A0936B9F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A25DB-3654-42F5-423C-C86AD9E20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57FC8F-7E8C-AFC4-41CA-D8E97BA77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ACID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6A7A8-974A-39C3-8CFF-6B6352232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0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BF4F-5256-E8BB-B7F3-994A7BCA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94768-6D14-3D8E-0D76-9A0562017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D3F4F-888F-C0CA-3210-32ADFED2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5C86-813C-CF46-DD82-1C7E543B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M-</a:t>
            </a:r>
            <a:r>
              <a:rPr lang="en-US" dirty="0" err="1"/>
              <a:t>agical</a:t>
            </a:r>
            <a:r>
              <a:rPr lang="en-US" dirty="0"/>
              <a:t> Date Table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0"/>
            <a:ext cx="10909643" cy="1440735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  <a:p>
            <a:r>
              <a:rPr lang="en-US" dirty="0">
                <a:cs typeface="Arial" panose="020B0604020202020204" pitchFamily="34" charset="0"/>
              </a:rPr>
              <a:t>Feel free to grab some swag up front!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54FFE-67A0-4E18-D0E5-CA3186A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B658-F3E6-B51A-94DC-0CA9512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365125"/>
            <a:ext cx="118023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Demo Time!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F46C-7890-573A-CDBF-4FB0A8BE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2" y="1846492"/>
            <a:ext cx="442021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68141-E5EF-4BB5-7A12-57480E4EC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66" y="2789135"/>
            <a:ext cx="2560833" cy="25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 &amp; Fabric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DataOnWheels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&amp; Bluesky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55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5D0FF-1A55-E74E-023C-E0386E1F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EF39-7DBF-5077-134A-0BD6BCF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I need a Date </a:t>
            </a:r>
            <a:r>
              <a:rPr lang="en-US" sz="4800" dirty="0"/>
              <a:t>Table? 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59885-320E-9FE7-B5FE-938AAC2EF09F}"/>
              </a:ext>
            </a:extLst>
          </p:cNvPr>
          <p:cNvSpPr txBox="1"/>
          <p:nvPr/>
        </p:nvSpPr>
        <p:spPr>
          <a:xfrm>
            <a:off x="6148137" y="1792589"/>
            <a:ext cx="46241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navigation through time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Essential for DAX sorcery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Filtering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Foundational for answering business questions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B6EBC-BC00-4AA8-C2BB-1E1D9158D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70" y="1599544"/>
            <a:ext cx="4123961" cy="46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7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FC2AC-723D-BF88-D3C0-A1A67F792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FA91-ABD2-A395-0AA1-9EE6CA41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Visualizing Data Through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44C94-3253-FBBC-0EC0-A5CFB2429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60" y="2491513"/>
            <a:ext cx="10333615" cy="302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54325-2B49-9598-D940-36BD50F59340}"/>
              </a:ext>
            </a:extLst>
          </p:cNvPr>
          <p:cNvSpPr txBox="1"/>
          <p:nvPr/>
        </p:nvSpPr>
        <p:spPr>
          <a:xfrm>
            <a:off x="2227811" y="1909839"/>
            <a:ext cx="761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questions can we answer using this chart? And what is unanswerable?</a:t>
            </a:r>
          </a:p>
        </p:txBody>
      </p:sp>
    </p:spTree>
    <p:extLst>
      <p:ext uri="{BB962C8B-B14F-4D97-AF65-F5344CB8AC3E}">
        <p14:creationId xmlns:p14="http://schemas.microsoft.com/office/powerpoint/2010/main" val="93988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F2463-4DC9-6C7C-F4C5-7DFE22D0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6BAC-54E8-FA2D-E5D9-CAAEEFB7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M-Code?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6BB27-44D6-CB9F-7020-C33B7FBDDDD3}"/>
              </a:ext>
            </a:extLst>
          </p:cNvPr>
          <p:cNvSpPr txBox="1"/>
          <p:nvPr/>
        </p:nvSpPr>
        <p:spPr>
          <a:xfrm>
            <a:off x="6567929" y="1738556"/>
            <a:ext cx="543980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Power Query’s scripting language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Performs transformation of data upon load for faster and more efficient visualization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Functional, not procedural (built step by step then compiled)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Editable in the Advanced Editor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Case-sensitive and…quirky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2051" name="Picture 3" descr="YARN | I am Oz... | The Wizard of Oz | Video gifs by quotes | 2be7042e | 紗">
            <a:extLst>
              <a:ext uri="{FF2B5EF4-FFF2-40B4-BE49-F238E27FC236}">
                <a16:creationId xmlns:a16="http://schemas.microsoft.com/office/drawing/2014/main" id="{1C03788C-DF76-430D-7BDB-B7BF133C8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7" y="1690688"/>
            <a:ext cx="4881488" cy="358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842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F64AA-380E-6E06-E21F-A04A5525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40A5-BFBC-EC46-F231-D68985ED5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“Quirks”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B4B52-A98C-8385-31D9-5DF5AECE60BD}"/>
              </a:ext>
            </a:extLst>
          </p:cNvPr>
          <p:cNvSpPr txBox="1"/>
          <p:nvPr/>
        </p:nvSpPr>
        <p:spPr>
          <a:xfrm>
            <a:off x="274320" y="1219010"/>
            <a:ext cx="11883044" cy="5580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Must start with a "let" statement and end with an "in" statement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Every step must end with a comma except the last step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When using Table. functions, be sure to reference the previous step name as the table.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 whitespace sensitive, but it is case sensitive.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Always name your steps, makes troubleshooting and updating a million times easier!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 avoid extra steps, assign data types when creating a column.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Follow the DRY philosophy - Don't Repeat Yourself. Use variables and columns to avoid having to redo logic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 remove columns, do so within power query. It’ll automatically fix the references in future steps</a:t>
            </a:r>
          </a:p>
        </p:txBody>
      </p:sp>
    </p:spTree>
    <p:extLst>
      <p:ext uri="{BB962C8B-B14F-4D97-AF65-F5344CB8AC3E}">
        <p14:creationId xmlns:p14="http://schemas.microsoft.com/office/powerpoint/2010/main" val="351157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70782-F0DD-FF76-4F2C-C949187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04B8-FCDA-7B58-FE23-B256D24F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“Quirks”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E22CE-8E8F-D85D-4C6F-7AEF5DD8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136" y="1464094"/>
            <a:ext cx="4291580" cy="49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9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F4A4D-52BC-8726-4C86-2A8A7967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C236-2C81-E6F4-80B3-F785E20DE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“Quirks”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3B106-707A-62F7-C260-EE2EFFDE0816}"/>
              </a:ext>
            </a:extLst>
          </p:cNvPr>
          <p:cNvSpPr txBox="1"/>
          <p:nvPr/>
        </p:nvSpPr>
        <p:spPr>
          <a:xfrm>
            <a:off x="274320" y="1219010"/>
            <a:ext cx="11883044" cy="5580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Must start with a "let" statement and end with an "in" statement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Every step must end with a comma except the last step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When using Table. functions, be sure to reference the previous step name as the table.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 whitespace sensitive, but it is case sensitive.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Always name your steps, makes troubleshooting and updating a million times easier!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 avoid extra steps, assign data types when creating a column.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Follow the DRY philosophy - Don't Repeat Yourself. Use variables and columns to avoid having to redo logic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 remove columns, do so within power query. It’ll automatically fix the references in future steps</a:t>
            </a:r>
          </a:p>
        </p:txBody>
      </p:sp>
    </p:spTree>
    <p:extLst>
      <p:ext uri="{BB962C8B-B14F-4D97-AF65-F5344CB8AC3E}">
        <p14:creationId xmlns:p14="http://schemas.microsoft.com/office/powerpoint/2010/main" val="168795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9813-3037-2271-69CE-30949FC03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787A-1CBC-1B1B-4836-578F7574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M-Code?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7337A-E104-12FB-DFE7-A351E82E88DD}"/>
              </a:ext>
            </a:extLst>
          </p:cNvPr>
          <p:cNvSpPr txBox="1"/>
          <p:nvPr/>
        </p:nvSpPr>
        <p:spPr>
          <a:xfrm>
            <a:off x="6333581" y="1738556"/>
            <a:ext cx="56741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Performance Tuning (Roche’s </a:t>
            </a:r>
            <a:r>
              <a:rPr lang="en-US" sz="2400" dirty="0" err="1"/>
              <a:t>Maxium</a:t>
            </a:r>
            <a:r>
              <a:rPr lang="en-US" sz="2400" dirty="0"/>
              <a:t>)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Reusable Logic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Clean up dirty data without a full ETL pipeline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what DAX and SQL can’t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Conditional joins, dynamic column renames, file-level operations, etc.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34543-F310-3415-F7EE-DF95318A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50" y="1658191"/>
            <a:ext cx="4637172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17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9922</TotalTime>
  <Words>526</Words>
  <Application>Microsoft Office PowerPoint</Application>
  <PresentationFormat>Widescreen</PresentationFormat>
  <Paragraphs>67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Algerian</vt:lpstr>
      <vt:lpstr>Arial</vt:lpstr>
      <vt:lpstr>Bodoni MT</vt:lpstr>
      <vt:lpstr>Calibri</vt:lpstr>
      <vt:lpstr>Office Theme</vt:lpstr>
      <vt:lpstr>Creating a M-agical Date Table</vt:lpstr>
      <vt:lpstr>About Me ~ Kristyna Ferris</vt:lpstr>
      <vt:lpstr>Why do I need a Date Table? </vt:lpstr>
      <vt:lpstr>Visualizing Data Through Time</vt:lpstr>
      <vt:lpstr>What is M-Code?</vt:lpstr>
      <vt:lpstr>The “Quirks”</vt:lpstr>
      <vt:lpstr>The “Quirks”</vt:lpstr>
      <vt:lpstr>The “Quirks”</vt:lpstr>
      <vt:lpstr>Why M-Code? </vt:lpstr>
      <vt:lpstr>Demo Time!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8</cp:revision>
  <dcterms:created xsi:type="dcterms:W3CDTF">2022-08-06T02:37:56Z</dcterms:created>
  <dcterms:modified xsi:type="dcterms:W3CDTF">2025-08-07T19:31:57Z</dcterms:modified>
</cp:coreProperties>
</file>